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8BDA-7C84-42A2-901E-886B999CCB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DDA-5259-4B80-9ED1-32A01CF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0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8BDA-7C84-42A2-901E-886B999CCB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DDA-5259-4B80-9ED1-32A01CF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6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8BDA-7C84-42A2-901E-886B999CCB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DDA-5259-4B80-9ED1-32A01CF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0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8BDA-7C84-42A2-901E-886B999CCB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DDA-5259-4B80-9ED1-32A01CF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8BDA-7C84-42A2-901E-886B999CCB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DDA-5259-4B80-9ED1-32A01CF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8BDA-7C84-42A2-901E-886B999CCB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DDA-5259-4B80-9ED1-32A01CF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2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8BDA-7C84-42A2-901E-886B999CCB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DDA-5259-4B80-9ED1-32A01CF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2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8BDA-7C84-42A2-901E-886B999CCB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DDA-5259-4B80-9ED1-32A01CF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4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8BDA-7C84-42A2-901E-886B999CCB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DDA-5259-4B80-9ED1-32A01CF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9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8BDA-7C84-42A2-901E-886B999CCB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DDA-5259-4B80-9ED1-32A01CF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9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8BDA-7C84-42A2-901E-886B999CCB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DDA-5259-4B80-9ED1-32A01CF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7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F8BDA-7C84-42A2-901E-886B999CCB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4DDA-5259-4B80-9ED1-32A01CF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3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bismillah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8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17463"/>
            <a:ext cx="9144000" cy="682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5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7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0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Capture.JPG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9" y="4479"/>
            <a:ext cx="9144000" cy="6853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7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5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38"/>
            <a:ext cx="9144000" cy="628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6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1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8"/>
            <a:ext cx="9144000" cy="6802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9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97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1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6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pearl of wisdo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44000" cy="674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0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8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" y="0"/>
            <a:ext cx="9007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7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51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9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5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25" y="0"/>
            <a:ext cx="94116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3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104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0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9144000" cy="6916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2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1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297"/>
            <a:ext cx="9144000" cy="64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1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5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3"/>
            <a:ext cx="9144000" cy="6719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5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9144000" cy="6761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1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5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 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8"/>
            <a:ext cx="9144000" cy="677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6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"/>
            <a:ext cx="9144000" cy="679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8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" y="0"/>
            <a:ext cx="9088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4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6818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2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0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1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6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5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903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9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8"/>
            <a:ext cx="9144000" cy="67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8"/>
            <a:ext cx="9144000" cy="6777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5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1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" y="0"/>
            <a:ext cx="9050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2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8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2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3725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1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56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297"/>
            <a:ext cx="9144000" cy="64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5" y="-46629"/>
            <a:ext cx="9408948" cy="6934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Dirc</dc:creator>
  <cp:lastModifiedBy>Dirc</cp:lastModifiedBy>
  <cp:revision>13</cp:revision>
  <dcterms:created xsi:type="dcterms:W3CDTF">2018-09-05T05:20:05Z</dcterms:created>
  <dcterms:modified xsi:type="dcterms:W3CDTF">2018-09-05T06:34:39Z</dcterms:modified>
</cp:coreProperties>
</file>